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30267275" cy="409654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140"/>
    <a:srgbClr val="CFAE70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/>
    <p:restoredTop sz="94626"/>
  </p:normalViewPr>
  <p:slideViewPr>
    <p:cSldViewPr snapToGrid="0" snapToObjects="1">
      <p:cViewPr>
        <p:scale>
          <a:sx n="35" d="100"/>
          <a:sy n="35" d="100"/>
        </p:scale>
        <p:origin x="25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6704301"/>
            <a:ext cx="25727184" cy="14262041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1516341"/>
            <a:ext cx="22700456" cy="9890495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181030"/>
            <a:ext cx="6526381" cy="347163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181030"/>
            <a:ext cx="19200803" cy="347163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212923"/>
            <a:ext cx="26105525" cy="1704048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7414614"/>
            <a:ext cx="26105525" cy="8961187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0905151"/>
            <a:ext cx="12863592" cy="25992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0905151"/>
            <a:ext cx="12863592" cy="25992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5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181039"/>
            <a:ext cx="26105525" cy="7918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042225"/>
            <a:ext cx="12804474" cy="492153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4963764"/>
            <a:ext cx="12804474" cy="22009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042225"/>
            <a:ext cx="12867534" cy="492153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4963764"/>
            <a:ext cx="12867534" cy="22009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731029"/>
            <a:ext cx="9761984" cy="955860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5898273"/>
            <a:ext cx="15322808" cy="29112013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289632"/>
            <a:ext cx="9761984" cy="22768062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731029"/>
            <a:ext cx="9761984" cy="955860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5898273"/>
            <a:ext cx="15322808" cy="29112013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289632"/>
            <a:ext cx="9761984" cy="22768062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181039"/>
            <a:ext cx="26105525" cy="7918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0905151"/>
            <a:ext cx="26105525" cy="25992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7968901"/>
            <a:ext cx="6810137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7968901"/>
            <a:ext cx="10215205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7968901"/>
            <a:ext cx="6810137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D3938-105C-0E40-9F97-7D995483F3BC}"/>
              </a:ext>
            </a:extLst>
          </p:cNvPr>
          <p:cNvSpPr txBox="1"/>
          <p:nvPr/>
        </p:nvSpPr>
        <p:spPr>
          <a:xfrm>
            <a:off x="8485638" y="3183402"/>
            <a:ext cx="20848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1, Affiliation 1; Name 2, Affiliation 2</a:t>
            </a:r>
          </a:p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3, Affiliation 3; Name 4, Affiliation 4</a:t>
            </a:r>
          </a:p>
          <a:p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575DD-BA7F-C547-8601-B9C6A0281AAF}"/>
              </a:ext>
            </a:extLst>
          </p:cNvPr>
          <p:cNvSpPr txBox="1"/>
          <p:nvPr/>
        </p:nvSpPr>
        <p:spPr>
          <a:xfrm>
            <a:off x="8485633" y="748813"/>
            <a:ext cx="182605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5A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[Title]</a:t>
            </a:r>
            <a:endParaRPr lang="en-US" sz="4000" dirty="0">
              <a:solidFill>
                <a:srgbClr val="C5A1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B5903C-EFFC-1F4A-9CFE-EBD382ED4831}"/>
              </a:ext>
            </a:extLst>
          </p:cNvPr>
          <p:cNvCxnSpPr>
            <a:cxnSpLocks/>
          </p:cNvCxnSpPr>
          <p:nvPr/>
        </p:nvCxnSpPr>
        <p:spPr>
          <a:xfrm>
            <a:off x="2806452" y="5553314"/>
            <a:ext cx="24770087" cy="0"/>
          </a:xfrm>
          <a:prstGeom prst="line">
            <a:avLst/>
          </a:prstGeom>
          <a:ln w="41275">
            <a:solidFill>
              <a:srgbClr val="C5A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109928F-8553-E445-9B9D-35F834C6E465}"/>
              </a:ext>
            </a:extLst>
          </p:cNvPr>
          <p:cNvSpPr txBox="1"/>
          <p:nvPr/>
        </p:nvSpPr>
        <p:spPr>
          <a:xfrm>
            <a:off x="27265746" y="825756"/>
            <a:ext cx="2068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Poster Number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3A6571-6671-1A50-2817-7F460A1A0D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452" y="1194627"/>
            <a:ext cx="4225291" cy="2964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44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DB4A9EA9BBFA469F3E2296DDEB5DE7" ma:contentTypeVersion="2" ma:contentTypeDescription="Create a new document." ma:contentTypeScope="" ma:versionID="06ed0e7029e9060d89c450a8a2e1acd9">
  <xsd:schema xmlns:xsd="http://www.w3.org/2001/XMLSchema" xmlns:xs="http://www.w3.org/2001/XMLSchema" xmlns:p="http://schemas.microsoft.com/office/2006/metadata/properties" xmlns:ns1="http://schemas.microsoft.com/sharepoint/v3" xmlns:ns2="8e903f66-ecc0-480d-9af3-1d2faccfd126" targetNamespace="http://schemas.microsoft.com/office/2006/metadata/properties" ma:root="true" ma:fieldsID="fc093d3e52157ccf2bb3113f368c8b03" ns1:_="" ns2:_="">
    <xsd:import namespace="http://schemas.microsoft.com/sharepoint/v3"/>
    <xsd:import namespace="8e903f66-ecc0-480d-9af3-1d2faccfd12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03f66-ecc0-480d-9af3-1d2faccfd1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4D8233-7BAC-4DA1-B561-0C4E48C16371}"/>
</file>

<file path=customXml/itemProps2.xml><?xml version="1.0" encoding="utf-8"?>
<ds:datastoreItem xmlns:ds="http://schemas.openxmlformats.org/officeDocument/2006/customXml" ds:itemID="{3EE7099E-C33D-44FD-B5EE-EED1044AAD95}"/>
</file>

<file path=customXml/itemProps3.xml><?xml version="1.0" encoding="utf-8"?>
<ds:datastoreItem xmlns:ds="http://schemas.openxmlformats.org/officeDocument/2006/customXml" ds:itemID="{10CA6BA5-34FF-492D-B467-A2F7FF9D72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Katie Hamel</cp:lastModifiedBy>
  <cp:revision>17</cp:revision>
  <dcterms:created xsi:type="dcterms:W3CDTF">2018-05-02T15:40:18Z</dcterms:created>
  <dcterms:modified xsi:type="dcterms:W3CDTF">2022-05-25T14:31:11Z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0x01010054DB4A9EA9BBFA469F3E2296DDEB5DE7</vt:lpwstr>
  </property>
</Properties>
</file>