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</p:sldIdLst>
  <p:sldSz cx="30267275" cy="40965438"/>
  <p:notesSz cx="6858000" cy="9144000"/>
  <p:defaultTextStyle>
    <a:defPPr>
      <a:defRPr lang="en-US"/>
    </a:defPPr>
    <a:lvl1pPr marL="0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1pPr>
    <a:lvl2pPr marL="1753453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2pPr>
    <a:lvl3pPr marL="3506907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3pPr>
    <a:lvl4pPr marL="5260360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4pPr>
    <a:lvl5pPr marL="7013814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5pPr>
    <a:lvl6pPr marL="8767267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6pPr>
    <a:lvl7pPr marL="10520721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7pPr>
    <a:lvl8pPr marL="12274174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8pPr>
    <a:lvl9pPr marL="14027628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A140"/>
    <a:srgbClr val="CFAE70"/>
    <a:srgbClr val="2964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77"/>
    <p:restoredTop sz="94626"/>
  </p:normalViewPr>
  <p:slideViewPr>
    <p:cSldViewPr snapToGrid="0" snapToObjects="1">
      <p:cViewPr>
        <p:scale>
          <a:sx n="35" d="100"/>
          <a:sy n="35" d="100"/>
        </p:scale>
        <p:origin x="250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046" y="6704301"/>
            <a:ext cx="25727184" cy="14262041"/>
          </a:xfrm>
        </p:spPr>
        <p:txBody>
          <a:bodyPr anchor="b"/>
          <a:lstStyle>
            <a:lvl1pPr algn="ctr">
              <a:defRPr sz="198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410" y="21516341"/>
            <a:ext cx="22700456" cy="9890495"/>
          </a:xfrm>
        </p:spPr>
        <p:txBody>
          <a:bodyPr/>
          <a:lstStyle>
            <a:lvl1pPr marL="0" indent="0" algn="ctr">
              <a:buNone/>
              <a:defRPr sz="7944"/>
            </a:lvl1pPr>
            <a:lvl2pPr marL="1513378" indent="0" algn="ctr">
              <a:buNone/>
              <a:defRPr sz="6620"/>
            </a:lvl2pPr>
            <a:lvl3pPr marL="3026755" indent="0" algn="ctr">
              <a:buNone/>
              <a:defRPr sz="5958"/>
            </a:lvl3pPr>
            <a:lvl4pPr marL="4540133" indent="0" algn="ctr">
              <a:buNone/>
              <a:defRPr sz="5296"/>
            </a:lvl4pPr>
            <a:lvl5pPr marL="6053511" indent="0" algn="ctr">
              <a:buNone/>
              <a:defRPr sz="5296"/>
            </a:lvl5pPr>
            <a:lvl6pPr marL="7566889" indent="0" algn="ctr">
              <a:buNone/>
              <a:defRPr sz="5296"/>
            </a:lvl6pPr>
            <a:lvl7pPr marL="9080266" indent="0" algn="ctr">
              <a:buNone/>
              <a:defRPr sz="5296"/>
            </a:lvl7pPr>
            <a:lvl8pPr marL="10593644" indent="0" algn="ctr">
              <a:buNone/>
              <a:defRPr sz="5296"/>
            </a:lvl8pPr>
            <a:lvl9pPr marL="12107022" indent="0" algn="ctr">
              <a:buNone/>
              <a:defRPr sz="529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701A8-82E5-794F-905B-16BDFE9CC1CA}" type="datetimeFigureOut">
              <a:rPr lang="en-US" smtClean="0"/>
              <a:t>5/25/22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808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701A8-82E5-794F-905B-16BDFE9CC1CA}" type="datetimeFigureOut">
              <a:rPr lang="en-US" smtClean="0"/>
              <a:t>5/25/22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194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0020" y="2181030"/>
            <a:ext cx="6526381" cy="3471631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0877" y="2181030"/>
            <a:ext cx="19200803" cy="3471631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701A8-82E5-794F-905B-16BDFE9CC1CA}" type="datetimeFigureOut">
              <a:rPr lang="en-US" smtClean="0"/>
              <a:t>5/25/22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235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701A8-82E5-794F-905B-16BDFE9CC1CA}" type="datetimeFigureOut">
              <a:rPr lang="en-US" smtClean="0"/>
              <a:t>5/25/22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295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112" y="10212923"/>
            <a:ext cx="26105525" cy="17040481"/>
          </a:xfrm>
        </p:spPr>
        <p:txBody>
          <a:bodyPr anchor="b"/>
          <a:lstStyle>
            <a:lvl1pPr>
              <a:defRPr sz="198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112" y="27414614"/>
            <a:ext cx="26105525" cy="8961187"/>
          </a:xfrm>
        </p:spPr>
        <p:txBody>
          <a:bodyPr/>
          <a:lstStyle>
            <a:lvl1pPr marL="0" indent="0">
              <a:buNone/>
              <a:defRPr sz="7944">
                <a:solidFill>
                  <a:schemeClr val="tx1"/>
                </a:solidFill>
              </a:defRPr>
            </a:lvl1pPr>
            <a:lvl2pPr marL="1513378" indent="0">
              <a:buNone/>
              <a:defRPr sz="6620">
                <a:solidFill>
                  <a:schemeClr val="tx1">
                    <a:tint val="75000"/>
                  </a:schemeClr>
                </a:solidFill>
              </a:defRPr>
            </a:lvl2pPr>
            <a:lvl3pPr marL="3026755" indent="0">
              <a:buNone/>
              <a:defRPr sz="5958">
                <a:solidFill>
                  <a:schemeClr val="tx1">
                    <a:tint val="75000"/>
                  </a:schemeClr>
                </a:solidFill>
              </a:defRPr>
            </a:lvl3pPr>
            <a:lvl4pPr marL="4540133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4pPr>
            <a:lvl5pPr marL="6053511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5pPr>
            <a:lvl6pPr marL="7566889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6pPr>
            <a:lvl7pPr marL="9080266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7pPr>
            <a:lvl8pPr marL="10593644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8pPr>
            <a:lvl9pPr marL="12107022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701A8-82E5-794F-905B-16BDFE9CC1CA}" type="datetimeFigureOut">
              <a:rPr lang="en-US" smtClean="0"/>
              <a:t>5/25/22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375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0875" y="10905151"/>
            <a:ext cx="12863592" cy="259921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2808" y="10905151"/>
            <a:ext cx="12863592" cy="259921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701A8-82E5-794F-905B-16BDFE9CC1CA}" type="datetimeFigureOut">
              <a:rPr lang="en-US" smtClean="0"/>
              <a:t>5/25/22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50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181039"/>
            <a:ext cx="26105525" cy="791809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4821" y="10042225"/>
            <a:ext cx="12804474" cy="4921539"/>
          </a:xfr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4821" y="14963764"/>
            <a:ext cx="12804474" cy="2200944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2810" y="10042225"/>
            <a:ext cx="12867534" cy="4921539"/>
          </a:xfr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2810" y="14963764"/>
            <a:ext cx="12867534" cy="2200944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701A8-82E5-794F-905B-16BDFE9CC1CA}" type="datetimeFigureOut">
              <a:rPr lang="en-US" smtClean="0"/>
              <a:t>5/25/22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914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701A8-82E5-794F-905B-16BDFE9CC1CA}" type="datetimeFigureOut">
              <a:rPr lang="en-US" smtClean="0"/>
              <a:t>5/25/22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994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701A8-82E5-794F-905B-16BDFE9CC1CA}" type="datetimeFigureOut">
              <a:rPr lang="en-US" smtClean="0"/>
              <a:t>5/25/22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94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731029"/>
            <a:ext cx="9761984" cy="9558602"/>
          </a:xfrm>
        </p:spPr>
        <p:txBody>
          <a:bodyPr anchor="b"/>
          <a:lstStyle>
            <a:lvl1pPr>
              <a:defRPr sz="10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7534" y="5898273"/>
            <a:ext cx="15322808" cy="29112013"/>
          </a:xfrm>
        </p:spPr>
        <p:txBody>
          <a:bodyPr/>
          <a:lstStyle>
            <a:lvl1pPr>
              <a:defRPr sz="10592"/>
            </a:lvl1pPr>
            <a:lvl2pPr>
              <a:defRPr sz="9268"/>
            </a:lvl2pPr>
            <a:lvl3pPr>
              <a:defRPr sz="7944"/>
            </a:lvl3pPr>
            <a:lvl4pPr>
              <a:defRPr sz="6620"/>
            </a:lvl4pPr>
            <a:lvl5pPr>
              <a:defRPr sz="6620"/>
            </a:lvl5pPr>
            <a:lvl6pPr>
              <a:defRPr sz="6620"/>
            </a:lvl6pPr>
            <a:lvl7pPr>
              <a:defRPr sz="6620"/>
            </a:lvl7pPr>
            <a:lvl8pPr>
              <a:defRPr sz="6620"/>
            </a:lvl8pPr>
            <a:lvl9pPr>
              <a:defRPr sz="662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289632"/>
            <a:ext cx="9761984" cy="22768062"/>
          </a:xfr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701A8-82E5-794F-905B-16BDFE9CC1CA}" type="datetimeFigureOut">
              <a:rPr lang="en-US" smtClean="0"/>
              <a:t>5/25/22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177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731029"/>
            <a:ext cx="9761984" cy="9558602"/>
          </a:xfrm>
        </p:spPr>
        <p:txBody>
          <a:bodyPr anchor="b"/>
          <a:lstStyle>
            <a:lvl1pPr>
              <a:defRPr sz="10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67534" y="5898273"/>
            <a:ext cx="15322808" cy="29112013"/>
          </a:xfrm>
        </p:spPr>
        <p:txBody>
          <a:bodyPr anchor="t"/>
          <a:lstStyle>
            <a:lvl1pPr marL="0" indent="0">
              <a:buNone/>
              <a:defRPr sz="10592"/>
            </a:lvl1pPr>
            <a:lvl2pPr marL="1513378" indent="0">
              <a:buNone/>
              <a:defRPr sz="9268"/>
            </a:lvl2pPr>
            <a:lvl3pPr marL="3026755" indent="0">
              <a:buNone/>
              <a:defRPr sz="7944"/>
            </a:lvl3pPr>
            <a:lvl4pPr marL="4540133" indent="0">
              <a:buNone/>
              <a:defRPr sz="6620"/>
            </a:lvl4pPr>
            <a:lvl5pPr marL="6053511" indent="0">
              <a:buNone/>
              <a:defRPr sz="6620"/>
            </a:lvl5pPr>
            <a:lvl6pPr marL="7566889" indent="0">
              <a:buNone/>
              <a:defRPr sz="6620"/>
            </a:lvl6pPr>
            <a:lvl7pPr marL="9080266" indent="0">
              <a:buNone/>
              <a:defRPr sz="6620"/>
            </a:lvl7pPr>
            <a:lvl8pPr marL="10593644" indent="0">
              <a:buNone/>
              <a:defRPr sz="6620"/>
            </a:lvl8pPr>
            <a:lvl9pPr marL="12107022" indent="0">
              <a:buNone/>
              <a:defRPr sz="662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289632"/>
            <a:ext cx="9761984" cy="22768062"/>
          </a:xfr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701A8-82E5-794F-905B-16BDFE9CC1CA}" type="datetimeFigureOut">
              <a:rPr lang="en-US" smtClean="0"/>
              <a:t>5/25/22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057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0875" y="2181039"/>
            <a:ext cx="26105525" cy="79180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0875" y="10905151"/>
            <a:ext cx="26105525" cy="259921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0875" y="37968901"/>
            <a:ext cx="6810137" cy="2181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701A8-82E5-794F-905B-16BDFE9CC1CA}" type="datetimeFigureOut">
              <a:rPr lang="en-US" smtClean="0"/>
              <a:t>5/25/22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6035" y="37968901"/>
            <a:ext cx="10215205" cy="2181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76263" y="37968901"/>
            <a:ext cx="6810137" cy="2181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210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026755" rtl="0" eaLnBrk="1" latinLnBrk="0" hangingPunct="1">
        <a:lnSpc>
          <a:spcPct val="90000"/>
        </a:lnSpc>
        <a:spcBef>
          <a:spcPct val="0"/>
        </a:spcBef>
        <a:buNone/>
        <a:defRPr sz="145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689" indent="-756689" algn="l" defTabSz="3026755" rtl="0" eaLnBrk="1" latinLnBrk="0" hangingPunct="1">
        <a:lnSpc>
          <a:spcPct val="90000"/>
        </a:lnSpc>
        <a:spcBef>
          <a:spcPts val="3310"/>
        </a:spcBef>
        <a:buFont typeface="Arial" panose="020B0604020202020204" pitchFamily="34" charset="0"/>
        <a:buChar char="•"/>
        <a:defRPr sz="9268" kern="1200">
          <a:solidFill>
            <a:schemeClr val="tx1"/>
          </a:solidFill>
          <a:latin typeface="+mn-lt"/>
          <a:ea typeface="+mn-ea"/>
          <a:cs typeface="+mn-cs"/>
        </a:defRPr>
      </a:lvl1pPr>
      <a:lvl2pPr marL="227006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2pPr>
      <a:lvl3pPr marL="3783444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0" kern="1200">
          <a:solidFill>
            <a:schemeClr val="tx1"/>
          </a:solidFill>
          <a:latin typeface="+mn-lt"/>
          <a:ea typeface="+mn-ea"/>
          <a:cs typeface="+mn-cs"/>
        </a:defRPr>
      </a:lvl3pPr>
      <a:lvl4pPr marL="5296822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810200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832357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836955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1350333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863711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1pPr>
      <a:lvl2pPr marL="1513378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2pPr>
      <a:lvl3pPr marL="3026755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3pPr>
      <a:lvl4pPr marL="4540133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053511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7566889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080266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0593644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107022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E1D3938-105C-0E40-9F97-7D995483F3BC}"/>
              </a:ext>
            </a:extLst>
          </p:cNvPr>
          <p:cNvSpPr txBox="1"/>
          <p:nvPr/>
        </p:nvSpPr>
        <p:spPr>
          <a:xfrm>
            <a:off x="8485638" y="3183402"/>
            <a:ext cx="2084831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Name 1, Affiliation 1; Name 2, Affiliation 2</a:t>
            </a:r>
          </a:p>
          <a:p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Name 3, Affiliation 3; Name 4, Affiliation 4</a:t>
            </a:r>
          </a:p>
          <a:p>
            <a:endParaRPr lang="en-US" sz="4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F575DD-BA7F-C547-8601-B9C6A0281AAF}"/>
              </a:ext>
            </a:extLst>
          </p:cNvPr>
          <p:cNvSpPr txBox="1"/>
          <p:nvPr/>
        </p:nvSpPr>
        <p:spPr>
          <a:xfrm>
            <a:off x="8485633" y="748813"/>
            <a:ext cx="18260568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C5A1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[Title]</a:t>
            </a:r>
            <a:endParaRPr lang="en-US" sz="4000" dirty="0">
              <a:solidFill>
                <a:srgbClr val="C5A1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3B5903C-EFFC-1F4A-9CFE-EBD382ED4831}"/>
              </a:ext>
            </a:extLst>
          </p:cNvPr>
          <p:cNvCxnSpPr>
            <a:cxnSpLocks/>
          </p:cNvCxnSpPr>
          <p:nvPr/>
        </p:nvCxnSpPr>
        <p:spPr>
          <a:xfrm>
            <a:off x="2806452" y="5553314"/>
            <a:ext cx="24770087" cy="0"/>
          </a:xfrm>
          <a:prstGeom prst="line">
            <a:avLst/>
          </a:prstGeom>
          <a:ln w="41275">
            <a:solidFill>
              <a:srgbClr val="C5A1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109928F-8553-E445-9B9D-35F834C6E465}"/>
              </a:ext>
            </a:extLst>
          </p:cNvPr>
          <p:cNvSpPr txBox="1"/>
          <p:nvPr/>
        </p:nvSpPr>
        <p:spPr>
          <a:xfrm>
            <a:off x="27265746" y="825756"/>
            <a:ext cx="20682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Poster Number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33A6571-6671-1A50-2817-7F460A1A0DB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6452" y="1194627"/>
            <a:ext cx="4225291" cy="29641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3447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DB4A9EA9BBFA469F3E2296DDEB5DE7" ma:contentTypeVersion="2" ma:contentTypeDescription="Create a new document." ma:contentTypeScope="" ma:versionID="06ed0e7029e9060d89c450a8a2e1acd9">
  <xsd:schema xmlns:xsd="http://www.w3.org/2001/XMLSchema" xmlns:xs="http://www.w3.org/2001/XMLSchema" xmlns:p="http://schemas.microsoft.com/office/2006/metadata/properties" xmlns:ns1="http://schemas.microsoft.com/sharepoint/v3" xmlns:ns2="8e903f66-ecc0-480d-9af3-1d2faccfd126" targetNamespace="http://schemas.microsoft.com/office/2006/metadata/properties" ma:root="true" ma:fieldsID="fc093d3e52157ccf2bb3113f368c8b03" ns1:_="" ns2:_="">
    <xsd:import namespace="http://schemas.microsoft.com/sharepoint/v3"/>
    <xsd:import namespace="8e903f66-ecc0-480d-9af3-1d2faccfd126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903f66-ecc0-480d-9af3-1d2faccfd12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D4D8233-7BAC-4DA1-B561-0C4E48C16371}"/>
</file>

<file path=customXml/itemProps2.xml><?xml version="1.0" encoding="utf-8"?>
<ds:datastoreItem xmlns:ds="http://schemas.openxmlformats.org/officeDocument/2006/customXml" ds:itemID="{3EE7099E-C33D-44FD-B5EE-EED1044AAD95}"/>
</file>

<file path=customXml/itemProps3.xml><?xml version="1.0" encoding="utf-8"?>
<ds:datastoreItem xmlns:ds="http://schemas.openxmlformats.org/officeDocument/2006/customXml" ds:itemID="{10CA6BA5-34FF-492D-B467-A2F7FF9D728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</TotalTime>
  <Words>27</Words>
  <Application>Microsoft Macintosh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Keswani</dc:creator>
  <cp:lastModifiedBy>Katie Hamel</cp:lastModifiedBy>
  <cp:revision>17</cp:revision>
  <dcterms:created xsi:type="dcterms:W3CDTF">2018-05-02T15:40:18Z</dcterms:created>
  <dcterms:modified xsi:type="dcterms:W3CDTF">2022-05-25T14:31:11Z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0x01010054DB4A9EA9BBFA469F3E2296DDEB5DE7</vt:lpwstr>
  </property>
</Properties>
</file>